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 autoAdjust="0"/>
    <p:restoredTop sz="94598" autoAdjust="0"/>
  </p:normalViewPr>
  <p:slideViewPr>
    <p:cSldViewPr>
      <p:cViewPr varScale="1">
        <p:scale>
          <a:sx n="101" d="100"/>
          <a:sy n="101" d="100"/>
        </p:scale>
        <p:origin x="183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ip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44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171450"/>
            <a:ext cx="7772400" cy="2057400"/>
          </a:xfrm>
        </p:spPr>
        <p:txBody>
          <a:bodyPr>
            <a:norm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PHASE 2 Report</a:t>
            </a:r>
            <a:b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JAAM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studios presents…</a:t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sz="3200" b="1" u="sng" dirty="0"/>
              <a:t>JAAM Casino</a:t>
            </a:r>
            <a:b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BLACKJACK GOAT </a:t>
            </a:r>
            <a:r>
              <a:rPr lang="en-US" sz="4000" b="1" dirty="0"/>
              <a:t>Phase 2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9204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5020FDD-163B-D642-3670-A777E21BB0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15319" cy="3429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93E7902-04AB-0463-B91D-24D4AD62B9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5015319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02443E-601B-3C26-EA55-7C1259DE99B8}"/>
              </a:ext>
            </a:extLst>
          </p:cNvPr>
          <p:cNvSpPr txBox="1"/>
          <p:nvPr/>
        </p:nvSpPr>
        <p:spPr>
          <a:xfrm>
            <a:off x="5015319" y="76200"/>
            <a:ext cx="412868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‘Earn’ Gameplay</a:t>
            </a:r>
            <a:endParaRPr lang="en-US" dirty="0"/>
          </a:p>
          <a:p>
            <a:r>
              <a:rPr lang="en-US" dirty="0"/>
              <a:t>- Here you see our ‘Earn’ gameplay start screen with and without the beer can asset to pickup</a:t>
            </a:r>
          </a:p>
          <a:p>
            <a:endParaRPr lang="en-US" dirty="0"/>
          </a:p>
          <a:p>
            <a:r>
              <a:rPr lang="en-US" dirty="0"/>
              <a:t>- ‘Earn’ gameplay is an available gameplay option for users who are running low on chips and want to earn more via working as a trash collector</a:t>
            </a:r>
          </a:p>
          <a:p>
            <a:endParaRPr lang="en-US" dirty="0"/>
          </a:p>
          <a:p>
            <a:r>
              <a:rPr lang="en-US" dirty="0"/>
              <a:t>- User can enjoy cleaning the streets as the background scrolls and trash appears on the road</a:t>
            </a:r>
          </a:p>
          <a:p>
            <a:endParaRPr lang="en-US" dirty="0"/>
          </a:p>
          <a:p>
            <a:r>
              <a:rPr lang="en-US" dirty="0"/>
              <a:t>- We currently have two background choices for this ‘earn’ gameplay and more assets are being developed to use as trash</a:t>
            </a:r>
          </a:p>
          <a:p>
            <a:endParaRPr lang="en-US" dirty="0"/>
          </a:p>
          <a:p>
            <a:r>
              <a:rPr lang="en-US" dirty="0"/>
              <a:t>- Amount earned via trash pickup is still being determined and will be announced in a future phase…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760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5E61B44-A790-ECB9-E884-9C01EBFAC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2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632A79-736E-7A31-DDDE-578F8AD79D3C}"/>
              </a:ext>
            </a:extLst>
          </p:cNvPr>
          <p:cNvSpPr txBox="1"/>
          <p:nvPr/>
        </p:nvSpPr>
        <p:spPr>
          <a:xfrm>
            <a:off x="0" y="4862512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More UI Scaling Functionality</a:t>
            </a:r>
          </a:p>
          <a:p>
            <a:r>
              <a:rPr lang="en-US" dirty="0"/>
              <a:t>- As you can see our entire web application is UI scalable</a:t>
            </a:r>
          </a:p>
          <a:p>
            <a:r>
              <a:rPr lang="en-US" dirty="0"/>
              <a:t>- This is further displayed here with our ‘Earn’ gameplay</a:t>
            </a:r>
          </a:p>
          <a:p>
            <a:r>
              <a:rPr lang="en-US" dirty="0"/>
              <a:t>- All UI buttons at the top of the screen as well as the entire gameplay screen are still visible regardless of window sizing</a:t>
            </a:r>
          </a:p>
          <a:p>
            <a:r>
              <a:rPr lang="en-US" dirty="0"/>
              <a:t>- This is once again shown in relation to a user desktop background to express how UI friendly our application is!</a:t>
            </a:r>
          </a:p>
        </p:txBody>
      </p:sp>
    </p:spTree>
    <p:extLst>
      <p:ext uri="{BB962C8B-B14F-4D97-AF65-F5344CB8AC3E}">
        <p14:creationId xmlns:p14="http://schemas.microsoft.com/office/powerpoint/2010/main" val="4180017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4E21-228E-2C9F-1E7E-B5F012C47D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Again Shareholders!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87D1DA-C1CE-540F-C7A3-757308E1BA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 look forward to seeing you in Phase 3 to show some back end and further front-end development.</a:t>
            </a:r>
          </a:p>
        </p:txBody>
      </p:sp>
    </p:spTree>
    <p:extLst>
      <p:ext uri="{BB962C8B-B14F-4D97-AF65-F5344CB8AC3E}">
        <p14:creationId xmlns:p14="http://schemas.microsoft.com/office/powerpoint/2010/main" val="62765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638EAFF-D268-6D98-7CAD-60EB75435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766"/>
            <a:ext cx="8686800" cy="44629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A8B999-309A-2ABD-0C28-C42194E14862}"/>
              </a:ext>
            </a:extLst>
          </p:cNvPr>
          <p:cNvSpPr txBox="1"/>
          <p:nvPr/>
        </p:nvSpPr>
        <p:spPr>
          <a:xfrm>
            <a:off x="152400" y="4499233"/>
            <a:ext cx="883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Homepage</a:t>
            </a:r>
          </a:p>
          <a:p>
            <a:r>
              <a:rPr lang="en-US" dirty="0"/>
              <a:t>- This is our Homepage featuring 5 buttons at the top for our different gameplay avenues or to return to home page</a:t>
            </a:r>
          </a:p>
          <a:p>
            <a:r>
              <a:rPr lang="en-US" dirty="0"/>
              <a:t>- On the left we have our news feed for updates and events</a:t>
            </a:r>
          </a:p>
          <a:p>
            <a:r>
              <a:rPr lang="en-US" dirty="0"/>
              <a:t>- On the right we have an explanation of each game mode</a:t>
            </a:r>
          </a:p>
        </p:txBody>
      </p:sp>
    </p:spTree>
    <p:extLst>
      <p:ext uri="{BB962C8B-B14F-4D97-AF65-F5344CB8AC3E}">
        <p14:creationId xmlns:p14="http://schemas.microsoft.com/office/powerpoint/2010/main" val="1551202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F06E60-9711-72A8-7633-336F2C535B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153564" cy="335280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6420C5C-F033-041E-3248-D77B408AD7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560" y="3352801"/>
            <a:ext cx="5860390" cy="3495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20477-0BA2-98F0-5842-AEBB0735E9B9}"/>
              </a:ext>
            </a:extLst>
          </p:cNvPr>
          <p:cNvSpPr txBox="1"/>
          <p:nvPr/>
        </p:nvSpPr>
        <p:spPr>
          <a:xfrm>
            <a:off x="5153564" y="0"/>
            <a:ext cx="39904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UI Scaling</a:t>
            </a:r>
          </a:p>
          <a:p>
            <a:r>
              <a:rPr lang="en-US" dirty="0"/>
              <a:t>- Here we are featuring the scalability of our homepage</a:t>
            </a:r>
          </a:p>
          <a:p>
            <a:r>
              <a:rPr lang="en-US" dirty="0"/>
              <a:t>- As you can see the homepage can be scaled to any size and still retain all its interactable buttons and all text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EBE3DA-D8C7-E28B-53F7-78A7549AC920}"/>
              </a:ext>
            </a:extLst>
          </p:cNvPr>
          <p:cNvSpPr txBox="1"/>
          <p:nvPr/>
        </p:nvSpPr>
        <p:spPr>
          <a:xfrm>
            <a:off x="0" y="3352800"/>
            <a:ext cx="3264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Here the homepage is even further scaled, and you can see the user’s desktop in the background for comparison of size.</a:t>
            </a:r>
          </a:p>
          <a:p>
            <a:endParaRPr lang="en-US" dirty="0"/>
          </a:p>
          <a:p>
            <a:r>
              <a:rPr lang="en-US" dirty="0"/>
              <a:t>- As you can see the UI is still perfectly functional no matter the resolution of the webpage window.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E6613454-3707-9013-4524-944003AE08F2}"/>
              </a:ext>
            </a:extLst>
          </p:cNvPr>
          <p:cNvSpPr/>
          <p:nvPr/>
        </p:nvSpPr>
        <p:spPr>
          <a:xfrm>
            <a:off x="5486400" y="2058622"/>
            <a:ext cx="2743200" cy="86278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45FA1BF-0144-8874-9144-8F2E004C20CC}"/>
              </a:ext>
            </a:extLst>
          </p:cNvPr>
          <p:cNvSpPr/>
          <p:nvPr/>
        </p:nvSpPr>
        <p:spPr>
          <a:xfrm>
            <a:off x="1219200" y="6096000"/>
            <a:ext cx="1828800" cy="6096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3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3" y="5867400"/>
            <a:ext cx="7543800" cy="914400"/>
          </a:xfrm>
        </p:spPr>
        <p:txBody>
          <a:bodyPr/>
          <a:lstStyle/>
          <a:p>
            <a:r>
              <a:rPr lang="en-US" dirty="0"/>
              <a:t>	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5EF1E4A-3FE9-EECC-22F2-99855C1DC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424"/>
            <a:ext cx="9144000" cy="4600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E9B3B1-56A5-41F7-E759-BD9E8F498850}"/>
              </a:ext>
            </a:extLst>
          </p:cNvPr>
          <p:cNvSpPr txBox="1"/>
          <p:nvPr/>
        </p:nvSpPr>
        <p:spPr>
          <a:xfrm>
            <a:off x="0" y="0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Fresh Game</a:t>
            </a:r>
          </a:p>
          <a:p>
            <a:r>
              <a:rPr lang="en-US" dirty="0"/>
              <a:t>- Here we have the UI that appears when ‘Play’ button is selected</a:t>
            </a:r>
          </a:p>
          <a:p>
            <a:r>
              <a:rPr lang="en-US" dirty="0"/>
              <a:t>- This is before cards are dealt</a:t>
            </a:r>
          </a:p>
          <a:p>
            <a:r>
              <a:rPr lang="en-US" dirty="0"/>
              <a:t>- In order to deal cards user must select ‘Start Game’ button in the center of the table</a:t>
            </a:r>
          </a:p>
          <a:p>
            <a:r>
              <a:rPr lang="en-US" dirty="0"/>
              <a:t>- We have not yet implemented customization of the table felt background this is to come in a future phase..</a:t>
            </a:r>
          </a:p>
        </p:txBody>
      </p:sp>
    </p:spTree>
    <p:extLst>
      <p:ext uri="{BB962C8B-B14F-4D97-AF65-F5344CB8AC3E}">
        <p14:creationId xmlns:p14="http://schemas.microsoft.com/office/powerpoint/2010/main" val="100253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0CF3073-57F4-381D-5EB6-5B22566D4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8574"/>
            <a:ext cx="8991600" cy="4467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2D59FD-E862-07A4-9D9C-DC618775F0BB}"/>
              </a:ext>
            </a:extLst>
          </p:cNvPr>
          <p:cNvSpPr txBox="1"/>
          <p:nvPr/>
        </p:nvSpPr>
        <p:spPr>
          <a:xfrm>
            <a:off x="0" y="4495799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Cards Dealt</a:t>
            </a:r>
          </a:p>
          <a:p>
            <a:r>
              <a:rPr lang="en-US" dirty="0"/>
              <a:t>- This is the screen after clicking ‘Start Game’ in the center of the table</a:t>
            </a:r>
          </a:p>
          <a:p>
            <a:r>
              <a:rPr lang="en-US" dirty="0"/>
              <a:t>- You’ll notice two cards have been dealt to each the dealer and the user</a:t>
            </a:r>
          </a:p>
          <a:p>
            <a:endParaRPr lang="en-US" dirty="0"/>
          </a:p>
          <a:p>
            <a:r>
              <a:rPr lang="en-US" dirty="0"/>
              <a:t>- You will see your hand is then totaled in the bottom right of the UI  and you are given two options to either ‘hit’ or ‘stand’ </a:t>
            </a:r>
          </a:p>
          <a:p>
            <a:endParaRPr lang="en-US" dirty="0"/>
          </a:p>
          <a:p>
            <a:r>
              <a:rPr lang="en-US" dirty="0"/>
              <a:t>- Further implementation of ‘Double down’ or ‘Splitting’ pocket pairs is to come…</a:t>
            </a:r>
          </a:p>
        </p:txBody>
      </p:sp>
    </p:spTree>
    <p:extLst>
      <p:ext uri="{BB962C8B-B14F-4D97-AF65-F5344CB8AC3E}">
        <p14:creationId xmlns:p14="http://schemas.microsoft.com/office/powerpoint/2010/main" val="2310466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5E306F4-EBF9-75D5-D8D4-0AA2F6AA6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"/>
            <a:ext cx="5715000" cy="349567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6C22F48-1FF9-1307-32D6-65891CDF40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95677"/>
            <a:ext cx="5257799" cy="33527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EA7145-0781-3EE3-355B-21043708357F}"/>
              </a:ext>
            </a:extLst>
          </p:cNvPr>
          <p:cNvSpPr txBox="1"/>
          <p:nvPr/>
        </p:nvSpPr>
        <p:spPr>
          <a:xfrm>
            <a:off x="0" y="0"/>
            <a:ext cx="3429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Selecting ‘Hit’</a:t>
            </a:r>
            <a:endParaRPr lang="en-US" dirty="0"/>
          </a:p>
          <a:p>
            <a:r>
              <a:rPr lang="en-US" dirty="0"/>
              <a:t>- After the user selects ‘Hit’ you can see another card is dealt to the user and your hand total is updated in the UI</a:t>
            </a:r>
          </a:p>
          <a:p>
            <a:endParaRPr lang="en-US" dirty="0"/>
          </a:p>
          <a:p>
            <a:r>
              <a:rPr lang="en-US" dirty="0"/>
              <a:t>*</a:t>
            </a:r>
            <a:r>
              <a:rPr lang="en-US" i="1" dirty="0"/>
              <a:t>Notice all buttons are still accessible on the Page and at any moment user can exit and forfeit the hand</a:t>
            </a:r>
            <a:r>
              <a:rPr lang="en-US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0237E-C91B-1A66-B9A9-006EBC153591}"/>
              </a:ext>
            </a:extLst>
          </p:cNvPr>
          <p:cNvSpPr txBox="1"/>
          <p:nvPr/>
        </p:nvSpPr>
        <p:spPr>
          <a:xfrm>
            <a:off x="5257800" y="3495677"/>
            <a:ext cx="3886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More ‘Hits’</a:t>
            </a:r>
            <a:endParaRPr lang="en-US" dirty="0"/>
          </a:p>
          <a:p>
            <a:r>
              <a:rPr lang="en-US" dirty="0"/>
              <a:t>- The user then decides to ‘Hit’ again, is dealt another, and total is updated once more in the UI.</a:t>
            </a:r>
          </a:p>
          <a:p>
            <a:endParaRPr lang="en-US" dirty="0"/>
          </a:p>
          <a:p>
            <a:r>
              <a:rPr lang="en-US" dirty="0"/>
              <a:t>- The user is able to hit as many times as they’d like until they ‘Bust’ (hand total becomes 22 or more)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7B9DCB3-3533-C10C-6FCB-A7D3354A053E}"/>
              </a:ext>
            </a:extLst>
          </p:cNvPr>
          <p:cNvSpPr/>
          <p:nvPr/>
        </p:nvSpPr>
        <p:spPr>
          <a:xfrm>
            <a:off x="1600200" y="2743200"/>
            <a:ext cx="1524000" cy="61912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B7C35556-7C22-51C9-5C94-52F83F9058E4}"/>
              </a:ext>
            </a:extLst>
          </p:cNvPr>
          <p:cNvSpPr/>
          <p:nvPr/>
        </p:nvSpPr>
        <p:spPr>
          <a:xfrm>
            <a:off x="5562600" y="5867400"/>
            <a:ext cx="1905000" cy="685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8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E4042B4-6585-8411-A293-C7CE6402B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1600" cy="3429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71C8D83-4C60-3F13-6F86-713757B7E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429000"/>
            <a:ext cx="5562600" cy="342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A30B7-6FCE-83E1-2159-6FA2F3F8758D}"/>
              </a:ext>
            </a:extLst>
          </p:cNvPr>
          <p:cNvSpPr txBox="1"/>
          <p:nvPr/>
        </p:nvSpPr>
        <p:spPr>
          <a:xfrm>
            <a:off x="5181600" y="0"/>
            <a:ext cx="3962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‘Bust’ Example</a:t>
            </a:r>
          </a:p>
          <a:p>
            <a:r>
              <a:rPr lang="en-US" dirty="0"/>
              <a:t>- In this screenshot you see an example of the user’s hand exceeding 21 which will result in a ‘Bust’ or loss..</a:t>
            </a:r>
          </a:p>
          <a:p>
            <a:endParaRPr lang="en-US" dirty="0"/>
          </a:p>
          <a:p>
            <a:r>
              <a:rPr lang="en-US" dirty="0"/>
              <a:t>- Further implementation of a visual that shows the user has ‘Bust’ to come…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CBFF05-7561-AEA9-96F9-B6BDB010E000}"/>
              </a:ext>
            </a:extLst>
          </p:cNvPr>
          <p:cNvSpPr txBox="1"/>
          <p:nvPr/>
        </p:nvSpPr>
        <p:spPr>
          <a:xfrm>
            <a:off x="0" y="3429000"/>
            <a:ext cx="3581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‘Win’ Example</a:t>
            </a:r>
          </a:p>
          <a:p>
            <a:r>
              <a:rPr lang="en-US" dirty="0"/>
              <a:t>- However, in this screenshot you will see the user has won</a:t>
            </a:r>
          </a:p>
          <a:p>
            <a:r>
              <a:rPr lang="en-US" dirty="0"/>
              <a:t>- The user has received 21 as their hand total and the dealer has gone ‘Bust’ with a 24-hand total</a:t>
            </a:r>
          </a:p>
          <a:p>
            <a:r>
              <a:rPr lang="en-US" dirty="0"/>
              <a:t>- Further implementation of a visual representation of this to come as well…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8A375A6A-3044-0498-A48F-033B2211F65E}"/>
              </a:ext>
            </a:extLst>
          </p:cNvPr>
          <p:cNvSpPr/>
          <p:nvPr/>
        </p:nvSpPr>
        <p:spPr>
          <a:xfrm>
            <a:off x="5486400" y="2667000"/>
            <a:ext cx="1676400" cy="5334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16304E3-93EB-0E1A-4EDE-BDB9088857B8}"/>
              </a:ext>
            </a:extLst>
          </p:cNvPr>
          <p:cNvSpPr/>
          <p:nvPr/>
        </p:nvSpPr>
        <p:spPr>
          <a:xfrm>
            <a:off x="1800225" y="6096000"/>
            <a:ext cx="1524000" cy="6428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41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E713C9-54C0-0952-B54B-6E1F892F7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"/>
            <a:ext cx="89916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BF343-FA76-65F4-40E0-6C5797C1F066}"/>
              </a:ext>
            </a:extLst>
          </p:cNvPr>
          <p:cNvSpPr txBox="1"/>
          <p:nvPr/>
        </p:nvSpPr>
        <p:spPr>
          <a:xfrm>
            <a:off x="76200" y="4648200"/>
            <a:ext cx="899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In this screenshot we show that even during blackjack gameplay the window is still scalable to any size</a:t>
            </a:r>
          </a:p>
          <a:p>
            <a:endParaRPr lang="en-US" dirty="0"/>
          </a:p>
          <a:p>
            <a:r>
              <a:rPr lang="en-US" dirty="0"/>
              <a:t>- Scaling the window to your liking will not result in any loss of functionality as all assets and gameplay features will still be visible</a:t>
            </a:r>
          </a:p>
          <a:p>
            <a:endParaRPr lang="en-US" dirty="0"/>
          </a:p>
          <a:p>
            <a:r>
              <a:rPr lang="en-US" dirty="0"/>
              <a:t>- You can see the user’s desktop in the background for confirmation of this scalability</a:t>
            </a:r>
          </a:p>
        </p:txBody>
      </p:sp>
    </p:spTree>
    <p:extLst>
      <p:ext uri="{BB962C8B-B14F-4D97-AF65-F5344CB8AC3E}">
        <p14:creationId xmlns:p14="http://schemas.microsoft.com/office/powerpoint/2010/main" val="50307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n of beer with a black background&#10;&#10;Description automatically generated">
            <a:extLst>
              <a:ext uri="{FF2B5EF4-FFF2-40B4-BE49-F238E27FC236}">
                <a16:creationId xmlns:a16="http://schemas.microsoft.com/office/drawing/2014/main" id="{84597028-13BB-ADFA-3070-441343DD3E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28587"/>
            <a:ext cx="2743200" cy="2057400"/>
          </a:xfrm>
          <a:prstGeom prst="rect">
            <a:avLst/>
          </a:prstGeom>
        </p:spPr>
      </p:pic>
      <p:pic>
        <p:nvPicPr>
          <p:cNvPr id="9" name="Picture 8" descr="A pixel art of a city&#10;&#10;Description automatically generated">
            <a:extLst>
              <a:ext uri="{FF2B5EF4-FFF2-40B4-BE49-F238E27FC236}">
                <a16:creationId xmlns:a16="http://schemas.microsoft.com/office/drawing/2014/main" id="{C41B2A34-6F71-77BF-781F-4DA0B0740C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8" y="2595564"/>
            <a:ext cx="1828800" cy="1828800"/>
          </a:xfrm>
          <a:prstGeom prst="rect">
            <a:avLst/>
          </a:prstGeom>
        </p:spPr>
      </p:pic>
      <p:pic>
        <p:nvPicPr>
          <p:cNvPr id="11" name="Picture 10" descr="A cartoon of a city with lightning bolt coming out of the top&#10;&#10;Description automatically generated">
            <a:extLst>
              <a:ext uri="{FF2B5EF4-FFF2-40B4-BE49-F238E27FC236}">
                <a16:creationId xmlns:a16="http://schemas.microsoft.com/office/drawing/2014/main" id="{6BBEEAF5-3921-4963-670C-AFA1D06DD4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6" y="471262"/>
            <a:ext cx="2590800" cy="1943100"/>
          </a:xfrm>
          <a:prstGeom prst="rect">
            <a:avLst/>
          </a:prstGeom>
        </p:spPr>
      </p:pic>
      <p:pic>
        <p:nvPicPr>
          <p:cNvPr id="13" name="Picture 12" descr="A pixel art of a pile of garbage&#10;&#10;Description automatically generated">
            <a:extLst>
              <a:ext uri="{FF2B5EF4-FFF2-40B4-BE49-F238E27FC236}">
                <a16:creationId xmlns:a16="http://schemas.microsoft.com/office/drawing/2014/main" id="{F3537838-67E9-0E9F-F092-A4538BD06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815" y="2642505"/>
            <a:ext cx="2203880" cy="1581150"/>
          </a:xfrm>
          <a:prstGeom prst="rect">
            <a:avLst/>
          </a:prstGeom>
        </p:spPr>
      </p:pic>
      <p:pic>
        <p:nvPicPr>
          <p:cNvPr id="15" name="Picture 14" descr="A green truck with black text&#10;&#10;Description automatically generated">
            <a:extLst>
              <a:ext uri="{FF2B5EF4-FFF2-40B4-BE49-F238E27FC236}">
                <a16:creationId xmlns:a16="http://schemas.microsoft.com/office/drawing/2014/main" id="{12899243-0147-50CF-F7A1-A143D54C1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06" y="-276226"/>
            <a:ext cx="4114801" cy="3086101"/>
          </a:xfrm>
          <a:prstGeom prst="rect">
            <a:avLst/>
          </a:prstGeom>
        </p:spPr>
      </p:pic>
      <p:pic>
        <p:nvPicPr>
          <p:cNvPr id="17" name="Picture 16" descr="A green background with a white square&#10;&#10;Description automatically generated">
            <a:extLst>
              <a:ext uri="{FF2B5EF4-FFF2-40B4-BE49-F238E27FC236}">
                <a16:creationId xmlns:a16="http://schemas.microsoft.com/office/drawing/2014/main" id="{50F2078F-798C-2AE9-EACE-C82F6A2587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556" y="2371728"/>
            <a:ext cx="2286000" cy="1285875"/>
          </a:xfrm>
          <a:prstGeom prst="rect">
            <a:avLst/>
          </a:prstGeom>
        </p:spPr>
      </p:pic>
      <p:pic>
        <p:nvPicPr>
          <p:cNvPr id="19" name="Picture 18" descr="A screenshot of a video game&#10;&#10;Description automatically generated">
            <a:extLst>
              <a:ext uri="{FF2B5EF4-FFF2-40B4-BE49-F238E27FC236}">
                <a16:creationId xmlns:a16="http://schemas.microsoft.com/office/drawing/2014/main" id="{5EDECC3F-C2B5-74EB-9B0A-0A36D93D74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4015014"/>
            <a:ext cx="3048001" cy="13625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EBE42E-D7CB-F4CD-AC1C-061A89594FD1}"/>
              </a:ext>
            </a:extLst>
          </p:cNvPr>
          <p:cNvSpPr txBox="1"/>
          <p:nvPr/>
        </p:nvSpPr>
        <p:spPr>
          <a:xfrm>
            <a:off x="0" y="4572000"/>
            <a:ext cx="56043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Assets</a:t>
            </a:r>
          </a:p>
          <a:p>
            <a:r>
              <a:rPr lang="en-US" dirty="0"/>
              <a:t>- This page displays our currently custom created assets that will be used </a:t>
            </a:r>
          </a:p>
          <a:p>
            <a:r>
              <a:rPr lang="en-US" dirty="0"/>
              <a:t>- 2 different background choices for ‘earn’ gameplay</a:t>
            </a:r>
          </a:p>
          <a:p>
            <a:r>
              <a:rPr lang="en-US" dirty="0"/>
              <a:t>- A different possible table background</a:t>
            </a:r>
          </a:p>
          <a:p>
            <a:r>
              <a:rPr lang="en-US" dirty="0"/>
              <a:t>- A beer can and trash bag asset to be used during ‘Earn’ gameplay</a:t>
            </a:r>
          </a:p>
          <a:p>
            <a:r>
              <a:rPr lang="en-US" dirty="0"/>
              <a:t>- The trash car you drive during ‘earn’ gameplay</a:t>
            </a:r>
          </a:p>
        </p:txBody>
      </p:sp>
    </p:spTree>
    <p:extLst>
      <p:ext uri="{BB962C8B-B14F-4D97-AF65-F5344CB8AC3E}">
        <p14:creationId xmlns:p14="http://schemas.microsoft.com/office/powerpoint/2010/main" val="23316576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438</TotalTime>
  <Words>827</Words>
  <Application>Microsoft Office PowerPoint</Application>
  <PresentationFormat>On-screen Show (4:3)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Palatino Linotype</vt:lpstr>
      <vt:lpstr>Wingdings</vt:lpstr>
      <vt:lpstr>Elemental</vt:lpstr>
      <vt:lpstr>Project PHASE 2 Report   JAAM studios presents…    JAAM Casino BLACKJACK GOAT Phase 2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Again Shareholders!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</dc:creator>
  <cp:lastModifiedBy>Matt Wright</cp:lastModifiedBy>
  <cp:revision>37</cp:revision>
  <dcterms:created xsi:type="dcterms:W3CDTF">2024-02-06T00:51:52Z</dcterms:created>
  <dcterms:modified xsi:type="dcterms:W3CDTF">2024-03-05T22:58:43Z</dcterms:modified>
</cp:coreProperties>
</file>